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10" r:id="rId26"/>
    <p:sldId id="450" r:id="rId27"/>
    <p:sldId id="409" r:id="rId28"/>
    <p:sldId id="446" r:id="rId29"/>
    <p:sldId id="447" r:id="rId30"/>
    <p:sldId id="448" r:id="rId31"/>
    <p:sldId id="411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5"/>
    <p:restoredTop sz="94662"/>
  </p:normalViewPr>
  <p:slideViewPr>
    <p:cSldViewPr snapToGrid="0" snapToObjects="1">
      <p:cViewPr varScale="1">
        <p:scale>
          <a:sx n="157" d="100"/>
          <a:sy n="157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92974" y="1416902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3" y="4243522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has a different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20646" y="1110941"/>
            <a:ext cx="9740498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398" y="1137829"/>
            <a:ext cx="9398832" cy="5277961"/>
          </a:xfrm>
        </p:spPr>
        <p:txBody>
          <a:bodyPr>
            <a:normAutofit fontScale="700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component.  Create </a:t>
            </a:r>
            <a:r>
              <a:rPr lang="en-US" dirty="0" err="1"/>
              <a:t>addDeveloper</a:t>
            </a:r>
            <a:r>
              <a:rPr lang="en-US" dirty="0"/>
              <a:t> method to handle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Update the developer array</a:t>
            </a:r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Clear the form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dirty="0" err="1"/>
              <a:t>AddDeveloper</a:t>
            </a:r>
            <a:r>
              <a:rPr lang="en-US" dirty="0"/>
              <a:t> component to </a:t>
            </a:r>
            <a:r>
              <a:rPr lang="en-US" dirty="0" err="1"/>
              <a:t>App.js</a:t>
            </a:r>
            <a:r>
              <a:rPr lang="en-US" dirty="0"/>
              <a:t>.  Pass event handler to it and pass developers to </a:t>
            </a:r>
            <a:r>
              <a:rPr lang="en-US" dirty="0" err="1"/>
              <a:t>DisplayBios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86164" y="5599688"/>
            <a:ext cx="467245" cy="1213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453409" y="5001319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D9B2-E3FF-0440-8D8C-174CAA5DE7C7}"/>
              </a:ext>
            </a:extLst>
          </p:cNvPr>
          <p:cNvSpPr txBox="1"/>
          <p:nvPr/>
        </p:nvSpPr>
        <p:spPr>
          <a:xfrm>
            <a:off x="9453409" y="3966541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devs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dirty="0" err="1">
                <a:solidFill>
                  <a:schemeClr val="bg1"/>
                </a:solidFill>
              </a:rPr>
              <a:t>DisplayBios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934F23-A616-0843-A872-BD48A0A3E048}"/>
              </a:ext>
            </a:extLst>
          </p:cNvPr>
          <p:cNvCxnSpPr>
            <a:cxnSpLocks/>
          </p:cNvCxnSpPr>
          <p:nvPr/>
        </p:nvCxnSpPr>
        <p:spPr>
          <a:xfrm flipH="1">
            <a:off x="8229600" y="4564128"/>
            <a:ext cx="1223809" cy="7685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should not be mutated directly, but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should be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in render() 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are handled?</a:t>
            </a:r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8762</TotalTime>
  <Words>1018</Words>
  <Application>Microsoft Macintosh PowerPoint</Application>
  <PresentationFormat>Widescreen</PresentationFormat>
  <Paragraphs>160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App.js</vt:lpstr>
      <vt:lpstr>DisplayBios Converted to Functional Component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2. Add Component to App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84</cp:revision>
  <dcterms:created xsi:type="dcterms:W3CDTF">2019-12-05T00:16:50Z</dcterms:created>
  <dcterms:modified xsi:type="dcterms:W3CDTF">2020-06-12T00:12:21Z</dcterms:modified>
</cp:coreProperties>
</file>